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sldIdLst>
    <p:sldId id="257" r:id="rId3"/>
    <p:sldId id="261" r:id="rId4"/>
    <p:sldId id="260" r:id="rId5"/>
    <p:sldId id="259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E406B-FD14-44E6-BE9C-BFED72BE8C4C}" type="doc">
      <dgm:prSet loTypeId="urn:microsoft.com/office/officeart/2005/8/layout/hProcess11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TW" altLang="en-US"/>
        </a:p>
      </dgm:t>
    </dgm:pt>
    <dgm:pt modelId="{342B1866-4CEA-4ED8-9710-B6D5CF0183CB}">
      <dgm:prSet custT="1"/>
      <dgm:spPr/>
      <dgm:t>
        <a:bodyPr/>
        <a:lstStyle/>
        <a:p>
          <a:pPr rtl="0"/>
          <a:r>
            <a:rPr lang="en-US" sz="2000" b="0" i="0" dirty="0" err="1" smtClean="0"/>
            <a:t>GitHub</a:t>
          </a:r>
          <a:r>
            <a:rPr lang="zh-TW" altLang="en-US" sz="2000" b="0" i="0" dirty="0" smtClean="0"/>
            <a:t>專案狀況</a:t>
          </a:r>
          <a:endParaRPr lang="zh-TW" sz="2000" dirty="0"/>
        </a:p>
      </dgm:t>
    </dgm:pt>
    <dgm:pt modelId="{6F1A87C9-1F4D-4BAA-9F5C-2E1BC78B849C}" type="parTrans" cxnId="{15C38277-E208-4C37-89AF-7A74E433E33F}">
      <dgm:prSet/>
      <dgm:spPr/>
      <dgm:t>
        <a:bodyPr/>
        <a:lstStyle/>
        <a:p>
          <a:endParaRPr lang="zh-TW" altLang="en-US"/>
        </a:p>
      </dgm:t>
    </dgm:pt>
    <dgm:pt modelId="{321A365E-F842-47AD-AD57-3A21B6C8EBFA}" type="sibTrans" cxnId="{15C38277-E208-4C37-89AF-7A74E433E33F}">
      <dgm:prSet/>
      <dgm:spPr/>
      <dgm:t>
        <a:bodyPr/>
        <a:lstStyle/>
        <a:p>
          <a:endParaRPr lang="zh-TW" altLang="en-US"/>
        </a:p>
      </dgm:t>
    </dgm:pt>
    <dgm:pt modelId="{FDC0316D-6F75-47CA-97AF-41F81F76083D}">
      <dgm:prSet custT="1"/>
      <dgm:spPr/>
      <dgm:t>
        <a:bodyPr/>
        <a:lstStyle/>
        <a:p>
          <a:pPr rtl="0"/>
          <a:r>
            <a:rPr lang="zh-TW" altLang="en-US" sz="2000" b="0" i="0" dirty="0" smtClean="0"/>
            <a:t>核心</a:t>
          </a:r>
          <a:r>
            <a:rPr lang="en-US" sz="2000" b="0" i="0" dirty="0" smtClean="0"/>
            <a:t>Class </a:t>
          </a:r>
          <a:r>
            <a:rPr lang="zh-TW" altLang="en-US" sz="2000" b="0" i="0" dirty="0" smtClean="0"/>
            <a:t>的設計</a:t>
          </a:r>
          <a:endParaRPr lang="zh-TW" sz="2000" dirty="0"/>
        </a:p>
      </dgm:t>
    </dgm:pt>
    <dgm:pt modelId="{2A0416B2-DDF7-4E9D-878E-8B67EC6A6183}" type="parTrans" cxnId="{9FAF1C37-EEF6-42C1-B965-072ED7CAEBE5}">
      <dgm:prSet/>
      <dgm:spPr/>
      <dgm:t>
        <a:bodyPr/>
        <a:lstStyle/>
        <a:p>
          <a:endParaRPr lang="zh-TW" altLang="en-US"/>
        </a:p>
      </dgm:t>
    </dgm:pt>
    <dgm:pt modelId="{7F262708-8A18-4FAA-A14D-7C8AF9E484A4}" type="sibTrans" cxnId="{9FAF1C37-EEF6-42C1-B965-072ED7CAEBE5}">
      <dgm:prSet/>
      <dgm:spPr/>
      <dgm:t>
        <a:bodyPr/>
        <a:lstStyle/>
        <a:p>
          <a:endParaRPr lang="zh-TW" altLang="en-US"/>
        </a:p>
      </dgm:t>
    </dgm:pt>
    <dgm:pt modelId="{F485D4C6-B879-49DF-A11B-BDBF30C6A7C1}">
      <dgm:prSet custT="1"/>
      <dgm:spPr/>
      <dgm:t>
        <a:bodyPr/>
        <a:lstStyle/>
        <a:p>
          <a:pPr rtl="0"/>
          <a:r>
            <a:rPr lang="en-US" altLang="zh-TW" sz="2000" dirty="0" smtClean="0"/>
            <a:t>ER-diagram</a:t>
          </a:r>
          <a:endParaRPr lang="zh-TW" sz="2000" dirty="0"/>
        </a:p>
      </dgm:t>
    </dgm:pt>
    <dgm:pt modelId="{DCF23CC1-860E-4DD7-8161-82236B09CBAC}" type="parTrans" cxnId="{545605F2-5FCA-426B-A8F4-15DC928EB38E}">
      <dgm:prSet/>
      <dgm:spPr/>
      <dgm:t>
        <a:bodyPr/>
        <a:lstStyle/>
        <a:p>
          <a:endParaRPr lang="zh-TW" altLang="en-US"/>
        </a:p>
      </dgm:t>
    </dgm:pt>
    <dgm:pt modelId="{BB573FE7-1FF2-47CB-8817-0A9F64278EDF}" type="sibTrans" cxnId="{545605F2-5FCA-426B-A8F4-15DC928EB38E}">
      <dgm:prSet/>
      <dgm:spPr/>
      <dgm:t>
        <a:bodyPr/>
        <a:lstStyle/>
        <a:p>
          <a:endParaRPr lang="zh-TW" altLang="en-US"/>
        </a:p>
      </dgm:t>
    </dgm:pt>
    <dgm:pt modelId="{D3D00811-EBAA-45EF-9C41-3CEFAE703200}" type="pres">
      <dgm:prSet presAssocID="{325E406B-FD14-44E6-BE9C-BFED72BE8C4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F840D3C-8535-4101-B76B-5A6BE00B5E02}" type="pres">
      <dgm:prSet presAssocID="{325E406B-FD14-44E6-BE9C-BFED72BE8C4C}" presName="arrow" presStyleLbl="bgShp" presStyleIdx="0" presStyleCnt="1"/>
      <dgm:spPr/>
      <dgm:t>
        <a:bodyPr/>
        <a:lstStyle/>
        <a:p>
          <a:endParaRPr lang="zh-TW" altLang="en-US"/>
        </a:p>
      </dgm:t>
    </dgm:pt>
    <dgm:pt modelId="{09C50062-161F-4690-A7AA-609AC26A62D2}" type="pres">
      <dgm:prSet presAssocID="{325E406B-FD14-44E6-BE9C-BFED72BE8C4C}" presName="points" presStyleCnt="0"/>
      <dgm:spPr/>
    </dgm:pt>
    <dgm:pt modelId="{AA6AED81-0A96-41C6-A7B2-A0F7474BF66F}" type="pres">
      <dgm:prSet presAssocID="{342B1866-4CEA-4ED8-9710-B6D5CF0183CB}" presName="compositeA" presStyleCnt="0"/>
      <dgm:spPr/>
    </dgm:pt>
    <dgm:pt modelId="{0FC94FFD-45FB-4F45-AA8D-6FBC284F4891}" type="pres">
      <dgm:prSet presAssocID="{342B1866-4CEA-4ED8-9710-B6D5CF0183CB}" presName="textA" presStyleLbl="revTx" presStyleIdx="0" presStyleCnt="3" custScaleX="68543" custScaleY="68500" custLinFactNeighborX="-6207" custLinFactNeighborY="118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6B7A15-26DF-4E4E-9354-90E02D28CD50}" type="pres">
      <dgm:prSet presAssocID="{342B1866-4CEA-4ED8-9710-B6D5CF0183CB}" presName="circleA" presStyleLbl="node1" presStyleIdx="0" presStyleCnt="3" custLinFactNeighborX="-50688" custLinFactNeighborY="31500"/>
      <dgm:spPr/>
    </dgm:pt>
    <dgm:pt modelId="{0FFDC1DD-C487-48F1-B647-C4234EFDCD40}" type="pres">
      <dgm:prSet presAssocID="{342B1866-4CEA-4ED8-9710-B6D5CF0183CB}" presName="spaceA" presStyleCnt="0"/>
      <dgm:spPr/>
    </dgm:pt>
    <dgm:pt modelId="{6A421FBA-A485-4ACA-9975-8E15701BA10D}" type="pres">
      <dgm:prSet presAssocID="{321A365E-F842-47AD-AD57-3A21B6C8EBFA}" presName="space" presStyleCnt="0"/>
      <dgm:spPr/>
    </dgm:pt>
    <dgm:pt modelId="{F7521FA2-DA95-4546-864E-F662AA66C856}" type="pres">
      <dgm:prSet presAssocID="{FDC0316D-6F75-47CA-97AF-41F81F76083D}" presName="compositeB" presStyleCnt="0"/>
      <dgm:spPr/>
    </dgm:pt>
    <dgm:pt modelId="{3E26B78F-484D-4AAC-AB53-7715B245F874}" type="pres">
      <dgm:prSet presAssocID="{FDC0316D-6F75-47CA-97AF-41F81F76083D}" presName="textB" presStyleLbl="revTx" presStyleIdx="1" presStyleCnt="3" custScaleX="92149" custScaleY="51997" custLinFactY="-49001" custLinFactNeighborX="-17769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4421D0-89CA-45F3-9203-D1FBAD4167BC}" type="pres">
      <dgm:prSet presAssocID="{FDC0316D-6F75-47CA-97AF-41F81F76083D}" presName="circleB" presStyleLbl="node1" presStyleIdx="1" presStyleCnt="3" custLinFactNeighborX="-63841" custLinFactNeighborY="-50753"/>
      <dgm:spPr/>
      <dgm:t>
        <a:bodyPr/>
        <a:lstStyle/>
        <a:p>
          <a:endParaRPr lang="zh-TW" altLang="en-US"/>
        </a:p>
      </dgm:t>
    </dgm:pt>
    <dgm:pt modelId="{DDD3BDCC-0148-4A90-BC2D-AC323DBCBA30}" type="pres">
      <dgm:prSet presAssocID="{FDC0316D-6F75-47CA-97AF-41F81F76083D}" presName="spaceB" presStyleCnt="0"/>
      <dgm:spPr/>
    </dgm:pt>
    <dgm:pt modelId="{FEDF47D0-3E56-40A5-83AE-AA2E940DA4D5}" type="pres">
      <dgm:prSet presAssocID="{7F262708-8A18-4FAA-A14D-7C8AF9E484A4}" presName="space" presStyleCnt="0"/>
      <dgm:spPr/>
    </dgm:pt>
    <dgm:pt modelId="{108EEF50-10CF-4814-9111-20655E7C3176}" type="pres">
      <dgm:prSet presAssocID="{F485D4C6-B879-49DF-A11B-BDBF30C6A7C1}" presName="compositeA" presStyleCnt="0"/>
      <dgm:spPr/>
    </dgm:pt>
    <dgm:pt modelId="{8B3E48D4-EBD8-4DC6-92B3-1CF5CF14246C}" type="pres">
      <dgm:prSet presAssocID="{F485D4C6-B879-49DF-A11B-BDBF30C6A7C1}" presName="textA" presStyleLbl="revTx" presStyleIdx="2" presStyleCnt="3" custScaleY="54251" custLinFactY="40623" custLinFactNeighborX="-64628" custLinFactNeighborY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DA1F94-9050-469E-A8C4-9E576BE74FBB}" type="pres">
      <dgm:prSet presAssocID="{F485D4C6-B879-49DF-A11B-BDBF30C6A7C1}" presName="circleA" presStyleLbl="node1" presStyleIdx="2" presStyleCnt="3" custLinFactX="-100000" custLinFactNeighborX="-181740" custLinFactNeighborY="42999"/>
      <dgm:spPr/>
      <dgm:t>
        <a:bodyPr/>
        <a:lstStyle/>
        <a:p>
          <a:endParaRPr lang="zh-TW" altLang="en-US"/>
        </a:p>
      </dgm:t>
    </dgm:pt>
    <dgm:pt modelId="{27D290B3-1EC9-4963-9249-4B653C1BFEC8}" type="pres">
      <dgm:prSet presAssocID="{F485D4C6-B879-49DF-A11B-BDBF30C6A7C1}" presName="spaceA" presStyleCnt="0"/>
      <dgm:spPr/>
    </dgm:pt>
  </dgm:ptLst>
  <dgm:cxnLst>
    <dgm:cxn modelId="{9419EC41-40D5-46C1-8BD8-324AE2848D13}" type="presOf" srcId="{342B1866-4CEA-4ED8-9710-B6D5CF0183CB}" destId="{0FC94FFD-45FB-4F45-AA8D-6FBC284F4891}" srcOrd="0" destOrd="0" presId="urn:microsoft.com/office/officeart/2005/8/layout/hProcess11"/>
    <dgm:cxn modelId="{6864C9CC-8E76-49A9-8849-295454679CAA}" type="presOf" srcId="{F485D4C6-B879-49DF-A11B-BDBF30C6A7C1}" destId="{8B3E48D4-EBD8-4DC6-92B3-1CF5CF14246C}" srcOrd="0" destOrd="0" presId="urn:microsoft.com/office/officeart/2005/8/layout/hProcess11"/>
    <dgm:cxn modelId="{80A0D763-0C03-4EDA-9BC0-3A49DBB15B58}" type="presOf" srcId="{325E406B-FD14-44E6-BE9C-BFED72BE8C4C}" destId="{D3D00811-EBAA-45EF-9C41-3CEFAE703200}" srcOrd="0" destOrd="0" presId="urn:microsoft.com/office/officeart/2005/8/layout/hProcess11"/>
    <dgm:cxn modelId="{FB196F30-B9F5-40F8-8630-BAE58EC46C8E}" type="presOf" srcId="{FDC0316D-6F75-47CA-97AF-41F81F76083D}" destId="{3E26B78F-484D-4AAC-AB53-7715B245F874}" srcOrd="0" destOrd="0" presId="urn:microsoft.com/office/officeart/2005/8/layout/hProcess11"/>
    <dgm:cxn modelId="{9FAF1C37-EEF6-42C1-B965-072ED7CAEBE5}" srcId="{325E406B-FD14-44E6-BE9C-BFED72BE8C4C}" destId="{FDC0316D-6F75-47CA-97AF-41F81F76083D}" srcOrd="1" destOrd="0" parTransId="{2A0416B2-DDF7-4E9D-878E-8B67EC6A6183}" sibTransId="{7F262708-8A18-4FAA-A14D-7C8AF9E484A4}"/>
    <dgm:cxn modelId="{545605F2-5FCA-426B-A8F4-15DC928EB38E}" srcId="{325E406B-FD14-44E6-BE9C-BFED72BE8C4C}" destId="{F485D4C6-B879-49DF-A11B-BDBF30C6A7C1}" srcOrd="2" destOrd="0" parTransId="{DCF23CC1-860E-4DD7-8161-82236B09CBAC}" sibTransId="{BB573FE7-1FF2-47CB-8817-0A9F64278EDF}"/>
    <dgm:cxn modelId="{15C38277-E208-4C37-89AF-7A74E433E33F}" srcId="{325E406B-FD14-44E6-BE9C-BFED72BE8C4C}" destId="{342B1866-4CEA-4ED8-9710-B6D5CF0183CB}" srcOrd="0" destOrd="0" parTransId="{6F1A87C9-1F4D-4BAA-9F5C-2E1BC78B849C}" sibTransId="{321A365E-F842-47AD-AD57-3A21B6C8EBFA}"/>
    <dgm:cxn modelId="{27068E87-5537-42C7-8F75-17F38CF0F06B}" type="presParOf" srcId="{D3D00811-EBAA-45EF-9C41-3CEFAE703200}" destId="{FF840D3C-8535-4101-B76B-5A6BE00B5E02}" srcOrd="0" destOrd="0" presId="urn:microsoft.com/office/officeart/2005/8/layout/hProcess11"/>
    <dgm:cxn modelId="{CD832AAF-D372-4393-9474-0BDA0E835E32}" type="presParOf" srcId="{D3D00811-EBAA-45EF-9C41-3CEFAE703200}" destId="{09C50062-161F-4690-A7AA-609AC26A62D2}" srcOrd="1" destOrd="0" presId="urn:microsoft.com/office/officeart/2005/8/layout/hProcess11"/>
    <dgm:cxn modelId="{2AB46509-3203-4C90-A2E6-2B1D0E948F1E}" type="presParOf" srcId="{09C50062-161F-4690-A7AA-609AC26A62D2}" destId="{AA6AED81-0A96-41C6-A7B2-A0F7474BF66F}" srcOrd="0" destOrd="0" presId="urn:microsoft.com/office/officeart/2005/8/layout/hProcess11"/>
    <dgm:cxn modelId="{21F4D8DB-A3AD-4172-8AC6-C2C2DA21B990}" type="presParOf" srcId="{AA6AED81-0A96-41C6-A7B2-A0F7474BF66F}" destId="{0FC94FFD-45FB-4F45-AA8D-6FBC284F4891}" srcOrd="0" destOrd="0" presId="urn:microsoft.com/office/officeart/2005/8/layout/hProcess11"/>
    <dgm:cxn modelId="{75CB524E-6A5C-414D-9BF2-29D68567CCD5}" type="presParOf" srcId="{AA6AED81-0A96-41C6-A7B2-A0F7474BF66F}" destId="{D06B7A15-26DF-4E4E-9354-90E02D28CD50}" srcOrd="1" destOrd="0" presId="urn:microsoft.com/office/officeart/2005/8/layout/hProcess11"/>
    <dgm:cxn modelId="{B1ADB59D-4B40-4E70-AC69-ACC565D9FC83}" type="presParOf" srcId="{AA6AED81-0A96-41C6-A7B2-A0F7474BF66F}" destId="{0FFDC1DD-C487-48F1-B647-C4234EFDCD40}" srcOrd="2" destOrd="0" presId="urn:microsoft.com/office/officeart/2005/8/layout/hProcess11"/>
    <dgm:cxn modelId="{69AC7984-2FA5-4A27-B5F5-A231420665DC}" type="presParOf" srcId="{09C50062-161F-4690-A7AA-609AC26A62D2}" destId="{6A421FBA-A485-4ACA-9975-8E15701BA10D}" srcOrd="1" destOrd="0" presId="urn:microsoft.com/office/officeart/2005/8/layout/hProcess11"/>
    <dgm:cxn modelId="{9A481D23-C172-4A9C-B736-FC731ED7C970}" type="presParOf" srcId="{09C50062-161F-4690-A7AA-609AC26A62D2}" destId="{F7521FA2-DA95-4546-864E-F662AA66C856}" srcOrd="2" destOrd="0" presId="urn:microsoft.com/office/officeart/2005/8/layout/hProcess11"/>
    <dgm:cxn modelId="{17EA1573-EA86-45FF-BFA7-50A0ED655D20}" type="presParOf" srcId="{F7521FA2-DA95-4546-864E-F662AA66C856}" destId="{3E26B78F-484D-4AAC-AB53-7715B245F874}" srcOrd="0" destOrd="0" presId="urn:microsoft.com/office/officeart/2005/8/layout/hProcess11"/>
    <dgm:cxn modelId="{D5E39947-6505-4D99-8DBC-F6F197BEE123}" type="presParOf" srcId="{F7521FA2-DA95-4546-864E-F662AA66C856}" destId="{604421D0-89CA-45F3-9203-D1FBAD4167BC}" srcOrd="1" destOrd="0" presId="urn:microsoft.com/office/officeart/2005/8/layout/hProcess11"/>
    <dgm:cxn modelId="{EFA5F662-BFD4-4BB6-8751-0007AF6010E1}" type="presParOf" srcId="{F7521FA2-DA95-4546-864E-F662AA66C856}" destId="{DDD3BDCC-0148-4A90-BC2D-AC323DBCBA30}" srcOrd="2" destOrd="0" presId="urn:microsoft.com/office/officeart/2005/8/layout/hProcess11"/>
    <dgm:cxn modelId="{58EC8AE7-2BD3-4B4D-81FB-FF8E3BCA493C}" type="presParOf" srcId="{09C50062-161F-4690-A7AA-609AC26A62D2}" destId="{FEDF47D0-3E56-40A5-83AE-AA2E940DA4D5}" srcOrd="3" destOrd="0" presId="urn:microsoft.com/office/officeart/2005/8/layout/hProcess11"/>
    <dgm:cxn modelId="{D5EF54B7-CCE1-484B-A962-66568E15C96C}" type="presParOf" srcId="{09C50062-161F-4690-A7AA-609AC26A62D2}" destId="{108EEF50-10CF-4814-9111-20655E7C3176}" srcOrd="4" destOrd="0" presId="urn:microsoft.com/office/officeart/2005/8/layout/hProcess11"/>
    <dgm:cxn modelId="{353A5B22-0F8F-4ECB-963A-21AD02404A6C}" type="presParOf" srcId="{108EEF50-10CF-4814-9111-20655E7C3176}" destId="{8B3E48D4-EBD8-4DC6-92B3-1CF5CF14246C}" srcOrd="0" destOrd="0" presId="urn:microsoft.com/office/officeart/2005/8/layout/hProcess11"/>
    <dgm:cxn modelId="{0CFA8B89-0D80-498F-BD57-061F502B5A25}" type="presParOf" srcId="{108EEF50-10CF-4814-9111-20655E7C3176}" destId="{4BDA1F94-9050-469E-A8C4-9E576BE74FBB}" srcOrd="1" destOrd="0" presId="urn:microsoft.com/office/officeart/2005/8/layout/hProcess11"/>
    <dgm:cxn modelId="{B9B94F32-3C76-4898-AF49-832E9134CF66}" type="presParOf" srcId="{108EEF50-10CF-4814-9111-20655E7C3176}" destId="{27D290B3-1EC9-4963-9249-4B653C1BFEC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40D3C-8535-4101-B76B-5A6BE00B5E02}">
      <dsp:nvSpPr>
        <dsp:cNvPr id="0" name=""/>
        <dsp:cNvSpPr/>
      </dsp:nvSpPr>
      <dsp:spPr>
        <a:xfrm>
          <a:off x="0" y="1371599"/>
          <a:ext cx="8289351" cy="1828800"/>
        </a:xfrm>
        <a:prstGeom prst="notched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94FFD-45FB-4F45-AA8D-6FBC284F4891}">
      <dsp:nvSpPr>
        <dsp:cNvPr id="0" name=""/>
        <dsp:cNvSpPr/>
      </dsp:nvSpPr>
      <dsp:spPr>
        <a:xfrm>
          <a:off x="232562" y="360054"/>
          <a:ext cx="1647935" cy="125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err="1" smtClean="0"/>
            <a:t>GitHub</a:t>
          </a:r>
          <a:r>
            <a:rPr lang="zh-TW" altLang="en-US" sz="2000" b="0" i="0" kern="1200" dirty="0" smtClean="0"/>
            <a:t>專案狀況</a:t>
          </a:r>
          <a:endParaRPr lang="zh-TW" sz="2000" kern="1200" dirty="0"/>
        </a:p>
      </dsp:txBody>
      <dsp:txXfrm>
        <a:off x="232562" y="360054"/>
        <a:ext cx="1647935" cy="1252728"/>
      </dsp:txXfrm>
    </dsp:sp>
    <dsp:sp modelId="{D06B7A15-26DF-4E4E-9354-90E02D28CD50}">
      <dsp:nvSpPr>
        <dsp:cNvPr id="0" name=""/>
        <dsp:cNvSpPr/>
      </dsp:nvSpPr>
      <dsp:spPr>
        <a:xfrm>
          <a:off x="745415" y="2057400"/>
          <a:ext cx="457200" cy="4572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6B78F-484D-4AAC-AB53-7715B245F874}">
      <dsp:nvSpPr>
        <dsp:cNvPr id="0" name=""/>
        <dsp:cNvSpPr/>
      </dsp:nvSpPr>
      <dsp:spPr>
        <a:xfrm>
          <a:off x="2195259" y="676678"/>
          <a:ext cx="2215479" cy="950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i="0" kern="1200" dirty="0" smtClean="0"/>
            <a:t>核心</a:t>
          </a:r>
          <a:r>
            <a:rPr lang="en-US" sz="2000" b="0" i="0" kern="1200" dirty="0" smtClean="0"/>
            <a:t>Class </a:t>
          </a:r>
          <a:r>
            <a:rPr lang="zh-TW" altLang="en-US" sz="2000" b="0" i="0" kern="1200" dirty="0" smtClean="0"/>
            <a:t>的設計</a:t>
          </a:r>
          <a:endParaRPr lang="zh-TW" sz="2000" kern="1200" dirty="0"/>
        </a:p>
      </dsp:txBody>
      <dsp:txXfrm>
        <a:off x="2195259" y="676678"/>
        <a:ext cx="2215479" cy="950921"/>
      </dsp:txXfrm>
    </dsp:sp>
    <dsp:sp modelId="{604421D0-89CA-45F3-9203-D1FBAD4167BC}">
      <dsp:nvSpPr>
        <dsp:cNvPr id="0" name=""/>
        <dsp:cNvSpPr/>
      </dsp:nvSpPr>
      <dsp:spPr>
        <a:xfrm>
          <a:off x="3209726" y="2044827"/>
          <a:ext cx="457200" cy="4572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E48D4-EBD8-4DC6-92B3-1CF5CF14246C}">
      <dsp:nvSpPr>
        <dsp:cNvPr id="0" name=""/>
        <dsp:cNvSpPr/>
      </dsp:nvSpPr>
      <dsp:spPr>
        <a:xfrm>
          <a:off x="3498728" y="2780877"/>
          <a:ext cx="2404235" cy="992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ER-diagram</a:t>
          </a:r>
          <a:endParaRPr lang="zh-TW" sz="2000" kern="1200" dirty="0"/>
        </a:p>
      </dsp:txBody>
      <dsp:txXfrm>
        <a:off x="3498728" y="2780877"/>
        <a:ext cx="2404235" cy="992142"/>
      </dsp:txXfrm>
    </dsp:sp>
    <dsp:sp modelId="{4BDA1F94-9050-469E-A8C4-9E576BE74FBB}">
      <dsp:nvSpPr>
        <dsp:cNvPr id="0" name=""/>
        <dsp:cNvSpPr/>
      </dsp:nvSpPr>
      <dsp:spPr>
        <a:xfrm>
          <a:off x="4737940" y="2044827"/>
          <a:ext cx="457200" cy="4572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828677" y="2292099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以編輯母片標題樣式
            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28675" y="4511789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 smtClean="0"/>
              <a:t>按一下</a:t>
            </a:r>
            <a:r>
              <a:rPr lang="zh-TW" dirty="0"/>
              <a:t>以編輯母片副標題樣式
  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5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dirty="0" smtClean="0"/>
              <a:t> 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491003" y="1600201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28677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以編輯母片文字樣式
          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64395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16631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 hasCustomPrompt="1"/>
          </p:nvPr>
        </p:nvSpPr>
        <p:spPr>
          <a:xfrm>
            <a:off x="7029451" y="365125"/>
            <a:ext cx="1285875" cy="5811838"/>
          </a:xfrm>
        </p:spPr>
        <p:txBody>
          <a:bodyPr vert="eaVert"/>
          <a:lstStyle/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grpSp>
        <p:nvGrpSpPr>
          <p:cNvPr id="7" name="群組 6"/>
          <p:cNvGrpSpPr/>
          <p:nvPr/>
        </p:nvGrpSpPr>
        <p:grpSpPr>
          <a:xfrm rot="5400000">
            <a:off x="4181447" y="3239396"/>
            <a:ext cx="5632704" cy="63302"/>
            <a:chOff x="1073150" y="1219201"/>
            <a:chExt cx="10058400" cy="63125"/>
          </a:xfrm>
        </p:grpSpPr>
        <p:cxnSp>
          <p:nvCxnSpPr>
            <p:cNvPr id="8" name="直線接點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59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3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3" y="1645433"/>
            <a:ext cx="85205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8002" y="6251677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30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3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3" y="1645400"/>
            <a:ext cx="39998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3" y="1645400"/>
            <a:ext cx="39998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8002" y="6251677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92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以編輯母片標題樣式
            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 smtClean="0"/>
              <a:t>按一下</a:t>
            </a:r>
            <a:r>
              <a:rPr lang="zh-TW" dirty="0"/>
              <a:t>以編輯母片副標題樣式
  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4952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 smtClean="0"/>
              <a:t>按一下</a:t>
            </a:r>
            <a:r>
              <a:rPr lang="zh-TW" dirty="0"/>
              <a:t>以編輯母片副標題樣式
            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19" name="說明文字"/>
          <p:cNvSpPr/>
          <p:nvPr/>
        </p:nvSpPr>
        <p:spPr>
          <a:xfrm>
            <a:off x="9258300" y="0"/>
            <a:ext cx="97155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
</a:t>
            </a:r>
            <a:r>
              <a:rPr lang="zh-TW" alt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備註</a:t>
            </a:r>
            <a:r>
              <a:rPr lang="zh-TW" alt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：
            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
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若要 變更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此投影片的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圖像，</a:t>
            </a:r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請選擇該圖片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並加以刪除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接著按下預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留位置的 </a:t>
            </a:r>
            <a:r>
              <a:rPr lang="en-US" altLang="zh-TW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圖片</a:t>
            </a:r>
            <a:r>
              <a:rPr lang="en-US" altLang="zh-TW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] 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圖示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，以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插入自訂的圖像。
          </a:t>
            </a:r>
          </a:p>
        </p:txBody>
      </p:sp>
    </p:spTree>
    <p:extLst>
      <p:ext uri="{BB962C8B-B14F-4D97-AF65-F5344CB8AC3E}">
        <p14:creationId xmlns:p14="http://schemas.microsoft.com/office/powerpoint/2010/main" val="59085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群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線接點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>
                  <a:solidFill>
                    <a:srgbClr val="FFFFFF"/>
                  </a:solidFill>
                </a:rPr>
                <a:t>
              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線接點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TW" sz="4400" cap="all" baseline="0">
                <a:solidFill>
                  <a:schemeClr val="bg1"/>
                </a:solidFill>
              </a:defRPr>
            </a:lvl1pPr>
          </a:lstStyle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以編輯母片標題樣式
            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TW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以編輯母片文字樣式
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en-US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53037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4155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49868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3826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8373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6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64153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dirty="0" smtClean="0"/>
              <a:t> 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以編輯母片文字樣式
          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61765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6943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 hasCustomPrompt="1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grpSp>
        <p:nvGrpSpPr>
          <p:cNvPr id="7" name="群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線接點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7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1" y="1645433"/>
            <a:ext cx="85205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8000" y="6251677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87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1" y="1645400"/>
            <a:ext cx="39998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1" y="1645400"/>
            <a:ext cx="3999899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8000" y="6251677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3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含圖片的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 rot="10800000">
            <a:off x="0" y="5645515"/>
            <a:ext cx="9144000" cy="63125"/>
            <a:chOff x="507492" y="1501519"/>
            <a:chExt cx="8129016" cy="63125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0" y="1143005"/>
            <a:ext cx="9144000" cy="63125"/>
            <a:chOff x="507492" y="1501519"/>
            <a:chExt cx="8129016" cy="63125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FFFFFF"/>
                </a:solidFill>
              </a:rPr>
              <a:t>
           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8675" y="2292099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TW" sz="4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828675" y="4511789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800"/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dirty="0" smtClean="0"/>
              <a:t>按一下</a:t>
            </a:r>
            <a:r>
              <a:rPr lang="zh-TW" dirty="0"/>
              <a:t>以編輯母片副標題樣式
            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2" y="0"/>
            <a:ext cx="1310643" cy="2292094"/>
          </a:xfrm>
          <a:prstGeom prst="rect">
            <a:avLst/>
          </a:prstGeom>
        </p:spPr>
      </p:pic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5235800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TW"/>
            </a:lvl1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19" name="說明文字"/>
          <p:cNvSpPr/>
          <p:nvPr/>
        </p:nvSpPr>
        <p:spPr>
          <a:xfrm>
            <a:off x="9258300" y="0"/>
            <a:ext cx="97155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
</a:t>
            </a:r>
            <a:r>
              <a:rPr lang="zh-TW" alt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備註</a:t>
            </a:r>
            <a:r>
              <a:rPr lang="zh-TW" altLang="en-US" sz="12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：
            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
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若要 變更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此投影片的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圖像，</a:t>
            </a:r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請選擇該圖片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並加以刪除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。</a:t>
            </a:r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endParaRPr lang="en-US" altLang="zh-TW" sz="1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接著按下預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留位置的 </a:t>
            </a:r>
            <a:r>
              <a:rPr lang="en-US" altLang="zh-TW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圖片</a:t>
            </a:r>
            <a:r>
              <a:rPr lang="en-US" altLang="zh-TW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] 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圖示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，以</a:t>
            </a:r>
            <a:r>
              <a:rPr lang="zh-TW" alt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插入自訂的圖像。
          </a:t>
            </a:r>
          </a:p>
        </p:txBody>
      </p:sp>
    </p:spTree>
    <p:extLst>
      <p:ext uri="{BB962C8B-B14F-4D97-AF65-F5344CB8AC3E}">
        <p14:creationId xmlns:p14="http://schemas.microsoft.com/office/powerpoint/2010/main" val="21467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2514605"/>
            <a:ext cx="9144000" cy="3194035"/>
            <a:chOff x="647402" y="2514600"/>
            <a:chExt cx="10838688" cy="3194035"/>
          </a:xfrm>
        </p:grpSpPr>
        <p:grpSp>
          <p:nvGrpSpPr>
            <p:cNvPr id="9" name="群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線接點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>
                  <a:solidFill>
                    <a:srgbClr val="FFFFFF"/>
                  </a:solidFill>
                </a:rPr>
                <a:t>
              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線接點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28676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TW" sz="4400" cap="all" baseline="0">
                <a:solidFill>
                  <a:schemeClr val="bg1"/>
                </a:solidFill>
              </a:defRPr>
            </a:lvl1pPr>
          </a:lstStyle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以編輯母片標題樣式
            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828676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TW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以編輯母片文字樣式
         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en-US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1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9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8677" y="1600202"/>
            <a:ext cx="3686175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2" y="1600202"/>
            <a:ext cx="3686175" cy="4571999"/>
          </a:xfrm>
        </p:spPr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2197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dirty="0"/>
              <a:t>
</a:t>
            </a:r>
            <a:r>
              <a:rPr lang="zh-TW" dirty="0" smtClean="0"/>
              <a:t>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11053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259805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175407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zh-TW" dirty="0" smtClean="0"/>
              <a:t> 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31388" y="1600201"/>
            <a:ext cx="4083939" cy="45720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6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28677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</p:spTree>
    <p:extLst>
      <p:ext uri="{BB962C8B-B14F-4D97-AF65-F5344CB8AC3E}">
        <p14:creationId xmlns:p14="http://schemas.microsoft.com/office/powerpoint/2010/main" val="34903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28676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TW" dirty="0" smtClean="0"/>
              <a:t>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</a:t>
            </a:r>
            <a:r>
              <a:rPr lang="zh-TW" dirty="0" smtClean="0"/>
              <a:t>樣式</a:t>
            </a:r>
          </a:p>
          <a:p>
            <a:pPr lvl="1"/>
            <a:r>
              <a:rPr lang="zh-TW" dirty="0" smtClean="0"/>
              <a:t>第二層</a:t>
            </a:r>
          </a:p>
          <a:p>
            <a:pPr lvl="2"/>
            <a:r>
              <a:rPr lang="zh-TW" dirty="0" smtClean="0"/>
              <a:t>第三層</a:t>
            </a:r>
          </a:p>
          <a:p>
            <a:pPr lvl="3"/>
            <a:r>
              <a:rPr lang="zh-TW" dirty="0" smtClean="0"/>
              <a:t>第四層</a:t>
            </a:r>
          </a:p>
          <a:p>
            <a:pPr lvl="4"/>
            <a:r>
              <a:rPr lang="zh-TW" dirty="0" smtClean="0"/>
              <a:t>第五層</a:t>
            </a:r>
          </a:p>
          <a:p>
            <a:pPr lvl="5"/>
            <a:r>
              <a:rPr lang="zh-TW" dirty="0" smtClean="0"/>
              <a:t>第六   </a:t>
            </a:r>
          </a:p>
          <a:p>
            <a:pPr lvl="6"/>
            <a:r>
              <a:rPr lang="zh-TW" dirty="0" smtClean="0"/>
              <a:t>第七層</a:t>
            </a:r>
          </a:p>
          <a:p>
            <a:pPr lvl="7"/>
            <a:r>
              <a:rPr lang="zh-TW" dirty="0" smtClean="0"/>
              <a:t>第八層</a:t>
            </a:r>
          </a:p>
          <a:p>
            <a:pPr lvl="8"/>
            <a:r>
              <a:rPr lang="zh-TW" dirty="0" smtClean="0"/>
              <a:t>第九層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8677" y="6356356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200846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2587" y="6356356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827532" y="1219206"/>
            <a:ext cx="7488936" cy="84403"/>
            <a:chOff x="1073150" y="1219201"/>
            <a:chExt cx="10058400" cy="63125"/>
          </a:xfrm>
        </p:grpSpPr>
        <p:cxnSp>
          <p:nvCxnSpPr>
            <p:cNvPr id="13" name="直線接點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696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TW" dirty="0" smtClean="0"/>
              <a:t>按一下</a:t>
            </a:r>
            <a:r>
              <a:rPr lang="zh-TW" dirty="0"/>
              <a:t>以編輯母片標題</a:t>
            </a:r>
            <a:r>
              <a:rPr lang="zh-TW" dirty="0" smtClean="0"/>
              <a:t>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dirty="0" smtClean="0"/>
              <a:t>按一下</a:t>
            </a:r>
            <a:r>
              <a:rPr lang="zh-TW" dirty="0"/>
              <a:t>以編輯母片文字</a:t>
            </a:r>
            <a:r>
              <a:rPr lang="zh-TW" dirty="0" smtClean="0"/>
              <a:t>樣式</a:t>
            </a:r>
          </a:p>
          <a:p>
            <a:pPr lvl="1"/>
            <a:r>
              <a:rPr lang="zh-TW" dirty="0" smtClean="0"/>
              <a:t>第二層</a:t>
            </a:r>
          </a:p>
          <a:p>
            <a:pPr lvl="2"/>
            <a:r>
              <a:rPr lang="zh-TW" dirty="0" smtClean="0"/>
              <a:t>第三層</a:t>
            </a:r>
          </a:p>
          <a:p>
            <a:pPr lvl="3"/>
            <a:r>
              <a:rPr lang="zh-TW" dirty="0" smtClean="0"/>
              <a:t>第四層</a:t>
            </a:r>
          </a:p>
          <a:p>
            <a:pPr lvl="4"/>
            <a:r>
              <a:rPr lang="zh-TW" dirty="0" smtClean="0"/>
              <a:t>第五層</a:t>
            </a:r>
          </a:p>
          <a:p>
            <a:pPr lvl="5"/>
            <a:r>
              <a:rPr lang="zh-TW" dirty="0" smtClean="0"/>
              <a:t>第六   </a:t>
            </a:r>
          </a:p>
          <a:p>
            <a:pPr lvl="6"/>
            <a:r>
              <a:rPr lang="zh-TW" dirty="0" smtClean="0"/>
              <a:t>第七層</a:t>
            </a:r>
          </a:p>
          <a:p>
            <a:pPr lvl="7"/>
            <a:r>
              <a:rPr lang="zh-TW" dirty="0" smtClean="0"/>
              <a:t>第八層</a:t>
            </a:r>
          </a:p>
          <a:p>
            <a:pPr lvl="8"/>
            <a:r>
              <a:rPr lang="zh-TW" dirty="0" smtClean="0"/>
              <a:t>第九層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402B9795-92DC-40DC-A1CA-9A4B349D7824}" type="datetimeFigureOut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2015/12/14</a:t>
            </a:fld>
            <a:r>
              <a:rPr altLang="en-US" dirty="0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 dirty="0" smtClean="0">
                <a:solidFill>
                  <a:srgbClr val="514843">
                    <a:lumMod val="60000"/>
                    <a:lumOff val="40000"/>
                  </a:srgbClr>
                </a:solidFill>
              </a:rPr>
              <a:t>頁尾</a:t>
            </a:r>
            <a:endParaRPr altLang="zh-TW" dirty="0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TW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  <a:fld id="{0FF54DE5-C571-48E8-A5BC-B369434E2F44}" type="slidenum">
              <a:rPr lang="en-US" altLang="zh-TW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r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t>
            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線接點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9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Design pattern</a:t>
            </a:r>
            <a:endParaRPr lang="zh-TW" dirty="0"/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mtClean="0"/>
              <a:t>Decorator</a:t>
            </a:r>
            <a:r>
              <a:rPr lang="zh-TW" altLang="en-US" smtClean="0"/>
              <a:t>模式</a:t>
            </a:r>
            <a:endParaRPr lang="zh-TW" dirty="0"/>
          </a:p>
        </p:txBody>
      </p:sp>
      <p:pic>
        <p:nvPicPr>
          <p:cNvPr id="4" name="圖片版面配置區 3" descr="桌上放著打開的書本，背景是模糊的書架" title="範例圖片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5" r="191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86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第六組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094021"/>
            <a:ext cx="7572376" cy="1373331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組長：</a:t>
            </a:r>
            <a:r>
              <a:rPr lang="en-US" altLang="zh-TW" sz="2400" dirty="0" smtClean="0"/>
              <a:t>101106006</a:t>
            </a:r>
            <a:r>
              <a:rPr lang="zh-TW" altLang="en-US" sz="2400" dirty="0" smtClean="0"/>
              <a:t> 陳君櫂</a:t>
            </a:r>
            <a:endParaRPr lang="en-US" altLang="zh-TW" sz="2400" dirty="0" smtClean="0"/>
          </a:p>
          <a:p>
            <a:r>
              <a:rPr lang="zh-TW" altLang="en-US" sz="2400" dirty="0" smtClean="0"/>
              <a:t>組員：</a:t>
            </a:r>
            <a:r>
              <a:rPr lang="en-US" altLang="zh-TW" sz="2400" dirty="0" smtClean="0"/>
              <a:t>102213025</a:t>
            </a:r>
            <a:r>
              <a:rPr lang="zh-TW" altLang="en-US" sz="2400" dirty="0" smtClean="0"/>
              <a:t> 江易諺、</a:t>
            </a:r>
            <a:r>
              <a:rPr lang="en-US" altLang="zh-TW" sz="2400" dirty="0" smtClean="0"/>
              <a:t>102213051</a:t>
            </a:r>
            <a:r>
              <a:rPr lang="zh-TW" altLang="en-US" sz="2400" dirty="0" smtClean="0"/>
              <a:t> 梁偉俊</a:t>
            </a:r>
            <a:endParaRPr lang="en-US" altLang="zh-TW" sz="24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    </a:t>
            </a:r>
            <a:r>
              <a:rPr lang="en-US" altLang="zh-TW" sz="2400" dirty="0" smtClean="0"/>
              <a:t>102213043</a:t>
            </a:r>
            <a:r>
              <a:rPr lang="zh-TW" altLang="en-US" sz="2400" dirty="0" smtClean="0"/>
              <a:t> 張以慈、</a:t>
            </a:r>
            <a:r>
              <a:rPr lang="en-US" altLang="zh-TW" sz="2400" dirty="0" smtClean="0"/>
              <a:t>102213038</a:t>
            </a:r>
            <a:r>
              <a:rPr lang="zh-TW" altLang="en-US" sz="2400" dirty="0" smtClean="0"/>
              <a:t> 葉宸瑋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260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00" dirty="0" smtClean="0"/>
              <a:t>報告大綱</a:t>
            </a:r>
            <a:endParaRPr lang="zh-TW" sz="3600" dirty="0"/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957160"/>
              </p:ext>
            </p:extLst>
          </p:nvPr>
        </p:nvGraphicFramePr>
        <p:xfrm>
          <a:off x="315098" y="1600200"/>
          <a:ext cx="8289351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橢圓 3"/>
          <p:cNvSpPr/>
          <p:nvPr/>
        </p:nvSpPr>
        <p:spPr>
          <a:xfrm>
            <a:off x="2098576" y="3657600"/>
            <a:ext cx="457200" cy="4572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文字方塊 2"/>
          <p:cNvSpPr txBox="1"/>
          <p:nvPr/>
        </p:nvSpPr>
        <p:spPr>
          <a:xfrm>
            <a:off x="1730501" y="4654877"/>
            <a:ext cx="125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操作情境與</a:t>
            </a:r>
            <a:r>
              <a:rPr lang="en-US" altLang="zh-TW" sz="2000" dirty="0"/>
              <a:t>UI</a:t>
            </a:r>
            <a:r>
              <a:rPr lang="zh-TW" altLang="en-US" sz="2000" dirty="0"/>
              <a:t>設計</a:t>
            </a:r>
          </a:p>
        </p:txBody>
      </p:sp>
      <p:sp>
        <p:nvSpPr>
          <p:cNvPr id="6" name="橢圓 5"/>
          <p:cNvSpPr/>
          <p:nvPr/>
        </p:nvSpPr>
        <p:spPr>
          <a:xfrm>
            <a:off x="6228184" y="3645024"/>
            <a:ext cx="457200" cy="4572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文字方塊 4"/>
          <p:cNvSpPr txBox="1"/>
          <p:nvPr/>
        </p:nvSpPr>
        <p:spPr>
          <a:xfrm>
            <a:off x="5436096" y="2524834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activity diagram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0485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91144" y="260648"/>
            <a:ext cx="7485512" cy="1096962"/>
          </a:xfrm>
        </p:spPr>
        <p:txBody>
          <a:bodyPr>
            <a:normAutofit/>
          </a:bodyPr>
          <a:lstStyle/>
          <a:p>
            <a:pPr lvl="0"/>
            <a:r>
              <a:rPr lang="en-US" altLang="zh-TW" sz="3200" dirty="0" err="1"/>
              <a:t>GitHub</a:t>
            </a:r>
            <a:r>
              <a:rPr lang="zh-TW" altLang="en-US" sz="3200" dirty="0"/>
              <a:t>專案狀況</a:t>
            </a:r>
            <a:r>
              <a:rPr lang="zh-TW" altLang="zh-TW" sz="3200" dirty="0"/>
              <a:t/>
            </a:r>
            <a:br>
              <a:rPr lang="zh-TW" altLang="zh-TW" sz="3200" dirty="0"/>
            </a:b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9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43072" y="243806"/>
            <a:ext cx="7485512" cy="1096962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操作情境與</a:t>
            </a:r>
            <a:r>
              <a:rPr lang="en-US" altLang="zh-TW" sz="3200" dirty="0"/>
              <a:t>UI</a:t>
            </a:r>
            <a:r>
              <a:rPr lang="zh-TW" altLang="en-US" sz="3200" dirty="0"/>
              <a:t>設計</a:t>
            </a:r>
            <a:br>
              <a:rPr lang="zh-TW" altLang="en-US" sz="3200" dirty="0"/>
            </a:br>
            <a:endParaRPr lang="zh-TW" altLang="en-US" sz="3200" dirty="0"/>
          </a:p>
        </p:txBody>
      </p:sp>
      <p:pic>
        <p:nvPicPr>
          <p:cNvPr id="4" name="軟工最終版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928" y="1556792"/>
            <a:ext cx="882556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8676" y="260648"/>
            <a:ext cx="7485512" cy="1096962"/>
          </a:xfrm>
        </p:spPr>
        <p:txBody>
          <a:bodyPr/>
          <a:lstStyle/>
          <a:p>
            <a:pPr lvl="0"/>
            <a:r>
              <a:rPr lang="zh-TW" altLang="en-US" dirty="0" smtClean="0"/>
              <a:t>                          </a:t>
            </a:r>
            <a:r>
              <a:rPr lang="zh-TW" altLang="en-US" sz="3200" dirty="0" smtClean="0"/>
              <a:t>核心</a:t>
            </a:r>
            <a:r>
              <a:rPr lang="en-US" altLang="zh-TW" sz="3200" dirty="0"/>
              <a:t>Class </a:t>
            </a:r>
            <a:r>
              <a:rPr lang="zh-TW" altLang="en-US" sz="3200" dirty="0"/>
              <a:t>的設計</a:t>
            </a:r>
            <a:r>
              <a:rPr lang="zh-TW" altLang="zh-TW" sz="3200" dirty="0"/>
              <a:t/>
            </a:r>
            <a:br>
              <a:rPr lang="zh-TW" altLang="zh-TW" sz="3200" dirty="0"/>
            </a:b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4" r="27500"/>
          <a:stretch/>
        </p:blipFill>
        <p:spPr>
          <a:xfrm>
            <a:off x="1115616" y="1605392"/>
            <a:ext cx="6984776" cy="46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315814"/>
            <a:ext cx="7485512" cy="1096962"/>
          </a:xfrm>
        </p:spPr>
        <p:txBody>
          <a:bodyPr>
            <a:normAutofit/>
          </a:bodyPr>
          <a:lstStyle/>
          <a:p>
            <a:pPr lvl="0" algn="ctr"/>
            <a:r>
              <a:rPr lang="en-US" altLang="zh-TW" sz="3200" dirty="0"/>
              <a:t>ER-diagram</a:t>
            </a:r>
            <a:r>
              <a:rPr lang="zh-TW" altLang="zh-TW" sz="3200" dirty="0"/>
              <a:t/>
            </a:r>
            <a:br>
              <a:rPr lang="zh-TW" altLang="zh-TW" sz="3200" dirty="0"/>
            </a:b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4784"/>
            <a:ext cx="6840760" cy="49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2872" y="315814"/>
            <a:ext cx="7485512" cy="1096962"/>
          </a:xfrm>
        </p:spPr>
        <p:txBody>
          <a:bodyPr/>
          <a:lstStyle/>
          <a:p>
            <a:r>
              <a:rPr lang="en-US" altLang="zh-TW" dirty="0" smtClean="0"/>
              <a:t>                           </a:t>
            </a:r>
            <a:r>
              <a:rPr lang="en-US" altLang="zh-TW" sz="3200" dirty="0" smtClean="0"/>
              <a:t>activity </a:t>
            </a:r>
            <a:r>
              <a:rPr lang="en-US" altLang="zh-TW" sz="3200" dirty="0"/>
              <a:t>diagram</a:t>
            </a:r>
            <a:r>
              <a:rPr lang="zh-TW" altLang="en-US" sz="3200" dirty="0"/>
              <a:t/>
            </a:r>
            <a:br>
              <a:rPr lang="zh-TW" altLang="en-US" sz="3200" dirty="0"/>
            </a:b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t="3221" r="13276" b="30344"/>
          <a:stretch/>
        </p:blipFill>
        <p:spPr>
          <a:xfrm>
            <a:off x="773771" y="1484784"/>
            <a:ext cx="6966581" cy="513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2872" y="315814"/>
            <a:ext cx="7485512" cy="1096962"/>
          </a:xfrm>
        </p:spPr>
        <p:txBody>
          <a:bodyPr/>
          <a:lstStyle/>
          <a:p>
            <a:r>
              <a:rPr lang="en-US" altLang="zh-TW" dirty="0" smtClean="0"/>
              <a:t>                           </a:t>
            </a:r>
            <a:r>
              <a:rPr lang="en-US" altLang="zh-TW" sz="3200" dirty="0" smtClean="0"/>
              <a:t>activity diagram(</a:t>
            </a:r>
            <a:r>
              <a:rPr lang="zh-TW" altLang="en-US" sz="3200" dirty="0" smtClean="0"/>
              <a:t>續</a:t>
            </a:r>
            <a:r>
              <a:rPr lang="en-US" altLang="zh-TW" sz="3200" dirty="0" smtClean="0"/>
              <a:t>)</a:t>
            </a:r>
            <a:r>
              <a:rPr lang="zh-TW" altLang="en-US" sz="3200" dirty="0"/>
              <a:t/>
            </a:r>
            <a:br>
              <a:rPr lang="zh-TW" altLang="en-US" sz="3200" dirty="0"/>
            </a:b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6" r="11147" b="24645"/>
          <a:stretch/>
        </p:blipFill>
        <p:spPr>
          <a:xfrm>
            <a:off x="1043608" y="1245881"/>
            <a:ext cx="6768752" cy="556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Microsoft JhengHei UI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AcademicLiterature_16x9_TP103431361" id="{0350C13D-CD69-4AE7-A62B-E1E1B310F3FC}" vid="{33C3DF95-7585-4D3D-AC22-31C586247C51}"/>
    </a:ext>
  </a:extLst>
</a:theme>
</file>

<file path=ppt/theme/theme2.xml><?xml version="1.0" encoding="utf-8"?>
<a:theme xmlns:a="http://schemas.openxmlformats.org/drawingml/2006/main" name="1_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Microsoft JhengHei UI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AcademicLiterature_16x9_TP103431361" id="{0350C13D-CD69-4AE7-A62B-E1E1B310F3FC}" vid="{33C3DF95-7585-4D3D-AC22-31C586247C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69</Words>
  <Application>Microsoft Office PowerPoint</Application>
  <PresentationFormat>如螢幕大小 (4:3)</PresentationFormat>
  <Paragraphs>18</Paragraphs>
  <Slides>9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1" baseType="lpstr">
      <vt:lpstr>Academic Literature 16x9</vt:lpstr>
      <vt:lpstr>1_Academic Literature 16x9</vt:lpstr>
      <vt:lpstr>Design pattern</vt:lpstr>
      <vt:lpstr>第六組</vt:lpstr>
      <vt:lpstr>報告大綱</vt:lpstr>
      <vt:lpstr>GitHub專案狀況 </vt:lpstr>
      <vt:lpstr>操作情境與UI設計 </vt:lpstr>
      <vt:lpstr>                          核心Class 的設計 </vt:lpstr>
      <vt:lpstr>ER-diagram </vt:lpstr>
      <vt:lpstr>                           activity diagram </vt:lpstr>
      <vt:lpstr>                           activity diagram(續)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</dc:title>
  <dc:creator>uswe</dc:creator>
  <cp:lastModifiedBy>uswe</cp:lastModifiedBy>
  <cp:revision>26</cp:revision>
  <dcterms:created xsi:type="dcterms:W3CDTF">2015-12-13T16:21:49Z</dcterms:created>
  <dcterms:modified xsi:type="dcterms:W3CDTF">2015-12-13T17:17:31Z</dcterms:modified>
</cp:coreProperties>
</file>